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Lst>
  <p:sldSz cy="5143500" cx="9144000"/>
  <p:notesSz cx="6858000" cy="9144000"/>
  <p:embeddedFontLst>
    <p:embeddedFont>
      <p:font typeface="Permanent Marker"/>
      <p:regular r:id="rId13"/>
    </p:embeddedFont>
    <p:embeddedFont>
      <p:font typeface="Pacifico"/>
      <p:regular r:id="rId14"/>
    </p:embeddedFont>
    <p:embeddedFont>
      <p:font typeface="Love Ya Like A Sister"/>
      <p:regular r:id="rId15"/>
    </p:embeddedFont>
    <p:embeddedFont>
      <p:font typeface="Special Elite"/>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PermanentMarker-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LoveYaLikeASister-regular.fntdata"/><Relationship Id="rId14" Type="http://schemas.openxmlformats.org/officeDocument/2006/relationships/font" Target="fonts/Pacifico-regular.fntdata"/><Relationship Id="rId16" Type="http://schemas.openxmlformats.org/officeDocument/2006/relationships/font" Target="fonts/SpecialElite-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8d0edc87c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8d0edc87c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d368a7255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8d368a7255_1_75: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8d368a7255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8d368a7255_1_82: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d368a7255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g8d368a7255_1_88: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ecd86879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8ecd868796_0_6: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8d368a7255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8d368a7255_1_94:notes"/>
          <p:cNvSpPr/>
          <p:nvPr>
            <p:ph idx="2" type="sldImg"/>
          </p:nvPr>
        </p:nvSpPr>
        <p:spPr>
          <a:xfrm>
            <a:off x="381187"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5"/>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63" name="Google Shape;63;p15"/>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5"/>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6"/>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9" name="Google Shape;69;p16"/>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6"/>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3305175"/>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7"/>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75" name="Google Shape;75;p17"/>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7"/>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8"/>
          <p:cNvSpPr txBox="1"/>
          <p:nvPr>
            <p:ph idx="1" type="body"/>
          </p:nvPr>
        </p:nvSpPr>
        <p:spPr>
          <a:xfrm>
            <a:off x="457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1" name="Google Shape;81;p18"/>
          <p:cNvSpPr txBox="1"/>
          <p:nvPr>
            <p:ph idx="2" type="body"/>
          </p:nvPr>
        </p:nvSpPr>
        <p:spPr>
          <a:xfrm>
            <a:off x="4648200" y="1200150"/>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82" name="Google Shape;82;p18"/>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8"/>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88" name="Google Shape;88;p19"/>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89" name="Google Shape;89;p19"/>
          <p:cNvSpPr txBox="1"/>
          <p:nvPr>
            <p:ph idx="3" type="body"/>
          </p:nvPr>
        </p:nvSpPr>
        <p:spPr>
          <a:xfrm>
            <a:off x="4645025"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90" name="Google Shape;90;p19"/>
          <p:cNvSpPr txBox="1"/>
          <p:nvPr>
            <p:ph idx="4" type="body"/>
          </p:nvPr>
        </p:nvSpPr>
        <p:spPr>
          <a:xfrm>
            <a:off x="4645025"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91" name="Google Shape;91;p19"/>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9"/>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0"/>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0"/>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04788"/>
            <a:ext cx="3008313" cy="871537"/>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3575050" y="204788"/>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02" name="Google Shape;102;p21"/>
          <p:cNvSpPr txBox="1"/>
          <p:nvPr>
            <p:ph idx="2" type="body"/>
          </p:nvPr>
        </p:nvSpPr>
        <p:spPr>
          <a:xfrm>
            <a:off x="457200" y="1076325"/>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03" name="Google Shape;103;p21"/>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1"/>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3600450"/>
            <a:ext cx="5486400" cy="42505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1792288" y="459581"/>
            <a:ext cx="5486400" cy="30861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4025503"/>
            <a:ext cx="5486400" cy="60364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10" name="Google Shape;110;p22"/>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2"/>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2874764" y="-1217414"/>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6" name="Google Shape;116;p2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463778" y="1371600"/>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1272778" y="-609599"/>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2" name="Google Shape;122;p24"/>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5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4767263"/>
            <a:ext cx="21336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4767263"/>
            <a:ext cx="28956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mc:AlternateContent>
    <mc:Choice Requires="p14">
      <p:transition spd="slow" p14:dur="2500">
        <p14:flip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png"/><Relationship Id="rId11" Type="http://schemas.openxmlformats.org/officeDocument/2006/relationships/image" Target="../media/image9.png"/><Relationship Id="rId22" Type="http://schemas.openxmlformats.org/officeDocument/2006/relationships/hyperlink" Target="https://outlook.office.com/mail/inbox/id/AAQkAGJmNjM1ZTM3LWVhN2ItNDliZC04YjMzLTdiYmFjNWY2ZTIyNgAQAKqgKBTwX5BIlcxCw28hhlo%3D/sxs/AAMkAGJmNjM1ZTM3LWVhN2ItNDliZC04YjMzLTdiYmFjNWY2ZTIyNgBGAAAAAADfate%2FYhYbR5gwhQ3230M0BwAnDgXjFCRiSqo5N0p0pmnMAAAAAAEMAAAnDgXjFCRiSqo5N0p0pmnMAAEFwS59AAABEgAQALaB%2BclFzeNEnEeiJsK1hew%3D" TargetMode="External"/><Relationship Id="rId10" Type="http://schemas.openxmlformats.org/officeDocument/2006/relationships/image" Target="../media/image6.png"/><Relationship Id="rId21" Type="http://schemas.openxmlformats.org/officeDocument/2006/relationships/image" Target="../media/image13.png"/><Relationship Id="rId13" Type="http://schemas.openxmlformats.org/officeDocument/2006/relationships/image" Target="../media/image4.png"/><Relationship Id="rId12"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2.png"/><Relationship Id="rId9" Type="http://schemas.openxmlformats.org/officeDocument/2006/relationships/image" Target="../media/image10.png"/><Relationship Id="rId15" Type="http://schemas.openxmlformats.org/officeDocument/2006/relationships/image" Target="../media/image3.png"/><Relationship Id="rId14" Type="http://schemas.openxmlformats.org/officeDocument/2006/relationships/image" Target="../media/image2.png"/><Relationship Id="rId17" Type="http://schemas.openxmlformats.org/officeDocument/2006/relationships/hyperlink" Target="https://campus.paulding.k12.ga.us/campus/portal/paulding.jsp?status=portalLogoff&amp;lang=en" TargetMode="External"/><Relationship Id="rId16" Type="http://schemas.openxmlformats.org/officeDocument/2006/relationships/hyperlink" Target="https://www.paulding.k12.ga.us/site/default.aspx?PageType=3&amp;DomainID=4&amp;ModuleInstanceID=8&amp;ViewID=6446EE88-D30C-497E-9316-3F8874B3E108&amp;RenderLoc=0&amp;FlexDataID=58268&amp;PageID=1" TargetMode="External"/><Relationship Id="rId5" Type="http://schemas.openxmlformats.org/officeDocument/2006/relationships/image" Target="../media/image7.png"/><Relationship Id="rId19" Type="http://schemas.openxmlformats.org/officeDocument/2006/relationships/image" Target="../media/image11.png"/><Relationship Id="rId6" Type="http://schemas.openxmlformats.org/officeDocument/2006/relationships/image" Target="../media/image20.png"/><Relationship Id="rId18" Type="http://schemas.openxmlformats.org/officeDocument/2006/relationships/hyperlink" Target="https://www.paulding.k12.ga.us/cms/lib/GA01903603/Centricity/ModuleInstance/8/Open_House_2020.pdf" TargetMode="External"/><Relationship Id="rId7" Type="http://schemas.openxmlformats.org/officeDocument/2006/relationships/image" Target="../media/image19.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hyperlink" Target="https://www.paulding.k12.ga.us/cms/lib/GA01903603/Centricity/Domain/4/Paulding_Virtual_Elementary_Handbook_2020_2021.pdf" TargetMode="External"/><Relationship Id="rId5" Type="http://schemas.openxmlformats.org/officeDocument/2006/relationships/hyperlink" Target="https://campus.paulding.k12.ga.us/campus/portal/paulding.jsp?status=portalLogoff&amp;lang=en" TargetMode="External"/><Relationship Id="rId6" Type="http://schemas.openxmlformats.org/officeDocument/2006/relationships/hyperlink" Target="https://www.paulding.k12.ga.us/cms/lib/GA01903603/Centricity/Domain/4/ES%20Virtual%20Schedule%20for%20Students.pd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4">
            <a:alphaModFix/>
          </a:blip>
          <a:srcRect b="13191" l="4801" r="28322" t="13198"/>
          <a:stretch/>
        </p:blipFill>
        <p:spPr>
          <a:xfrm>
            <a:off x="337988" y="543625"/>
            <a:ext cx="1626449" cy="1525500"/>
          </a:xfrm>
          <a:prstGeom prst="rect">
            <a:avLst/>
          </a:prstGeom>
          <a:noFill/>
          <a:ln>
            <a:noFill/>
          </a:ln>
        </p:spPr>
      </p:pic>
      <p:pic>
        <p:nvPicPr>
          <p:cNvPr id="130" name="Google Shape;130;p25"/>
          <p:cNvPicPr preferRelativeResize="0"/>
          <p:nvPr/>
        </p:nvPicPr>
        <p:blipFill>
          <a:blip r:embed="rId5">
            <a:alphaModFix/>
          </a:blip>
          <a:stretch>
            <a:fillRect/>
          </a:stretch>
        </p:blipFill>
        <p:spPr>
          <a:xfrm flipH="1">
            <a:off x="6375162" y="-231012"/>
            <a:ext cx="3106350" cy="2067225"/>
          </a:xfrm>
          <a:prstGeom prst="rect">
            <a:avLst/>
          </a:prstGeom>
          <a:noFill/>
          <a:ln>
            <a:noFill/>
          </a:ln>
        </p:spPr>
      </p:pic>
      <p:pic>
        <p:nvPicPr>
          <p:cNvPr id="131" name="Google Shape;131;p25"/>
          <p:cNvPicPr preferRelativeResize="0"/>
          <p:nvPr/>
        </p:nvPicPr>
        <p:blipFill>
          <a:blip r:embed="rId6">
            <a:alphaModFix/>
          </a:blip>
          <a:stretch>
            <a:fillRect/>
          </a:stretch>
        </p:blipFill>
        <p:spPr>
          <a:xfrm>
            <a:off x="2992251" y="2571750"/>
            <a:ext cx="3024751" cy="1369799"/>
          </a:xfrm>
          <a:prstGeom prst="rect">
            <a:avLst/>
          </a:prstGeom>
          <a:noFill/>
          <a:ln>
            <a:noFill/>
          </a:ln>
          <a:effectLst>
            <a:outerShdw blurRad="171450" rotWithShape="0" algn="bl" dir="5400000" dist="19050">
              <a:srgbClr val="00FFFF">
                <a:alpha val="88000"/>
              </a:srgbClr>
            </a:outerShdw>
          </a:effectLst>
        </p:spPr>
      </p:pic>
      <p:pic>
        <p:nvPicPr>
          <p:cNvPr id="132" name="Google Shape;132;p25"/>
          <p:cNvPicPr preferRelativeResize="0"/>
          <p:nvPr/>
        </p:nvPicPr>
        <p:blipFill>
          <a:blip r:embed="rId7">
            <a:alphaModFix/>
          </a:blip>
          <a:stretch>
            <a:fillRect/>
          </a:stretch>
        </p:blipFill>
        <p:spPr>
          <a:xfrm>
            <a:off x="2413775" y="1938350"/>
            <a:ext cx="5568649" cy="5143500"/>
          </a:xfrm>
          <a:prstGeom prst="rect">
            <a:avLst/>
          </a:prstGeom>
          <a:noFill/>
          <a:ln>
            <a:noFill/>
          </a:ln>
        </p:spPr>
      </p:pic>
      <p:pic>
        <p:nvPicPr>
          <p:cNvPr id="133" name="Google Shape;133;p25"/>
          <p:cNvPicPr preferRelativeResize="0"/>
          <p:nvPr/>
        </p:nvPicPr>
        <p:blipFill>
          <a:blip r:embed="rId8">
            <a:alphaModFix/>
          </a:blip>
          <a:stretch>
            <a:fillRect/>
          </a:stretch>
        </p:blipFill>
        <p:spPr>
          <a:xfrm>
            <a:off x="2076425" y="0"/>
            <a:ext cx="4832676" cy="3299750"/>
          </a:xfrm>
          <a:prstGeom prst="rect">
            <a:avLst/>
          </a:prstGeom>
          <a:noFill/>
          <a:ln>
            <a:noFill/>
          </a:ln>
        </p:spPr>
      </p:pic>
      <p:pic>
        <p:nvPicPr>
          <p:cNvPr id="134" name="Google Shape;134;p25"/>
          <p:cNvPicPr preferRelativeResize="0"/>
          <p:nvPr/>
        </p:nvPicPr>
        <p:blipFill>
          <a:blip r:embed="rId9">
            <a:alphaModFix/>
          </a:blip>
          <a:stretch>
            <a:fillRect/>
          </a:stretch>
        </p:blipFill>
        <p:spPr>
          <a:xfrm>
            <a:off x="-558044" y="2181600"/>
            <a:ext cx="4124594" cy="3299750"/>
          </a:xfrm>
          <a:prstGeom prst="rect">
            <a:avLst/>
          </a:prstGeom>
          <a:noFill/>
          <a:ln>
            <a:noFill/>
          </a:ln>
        </p:spPr>
      </p:pic>
      <p:pic>
        <p:nvPicPr>
          <p:cNvPr id="135" name="Google Shape;135;p25"/>
          <p:cNvPicPr preferRelativeResize="0"/>
          <p:nvPr/>
        </p:nvPicPr>
        <p:blipFill>
          <a:blip r:embed="rId10">
            <a:alphaModFix/>
          </a:blip>
          <a:stretch>
            <a:fillRect/>
          </a:stretch>
        </p:blipFill>
        <p:spPr>
          <a:xfrm>
            <a:off x="1592950" y="-579800"/>
            <a:ext cx="5229600" cy="1743200"/>
          </a:xfrm>
          <a:prstGeom prst="rect">
            <a:avLst/>
          </a:prstGeom>
          <a:noFill/>
          <a:ln>
            <a:noFill/>
          </a:ln>
        </p:spPr>
      </p:pic>
      <p:pic>
        <p:nvPicPr>
          <p:cNvPr id="136" name="Google Shape;136;p25"/>
          <p:cNvPicPr preferRelativeResize="0"/>
          <p:nvPr/>
        </p:nvPicPr>
        <p:blipFill rotWithShape="1">
          <a:blip r:embed="rId4">
            <a:alphaModFix/>
          </a:blip>
          <a:srcRect b="13191" l="4801" r="28322" t="13198"/>
          <a:stretch/>
        </p:blipFill>
        <p:spPr>
          <a:xfrm>
            <a:off x="7115100" y="543625"/>
            <a:ext cx="1626449" cy="1525500"/>
          </a:xfrm>
          <a:prstGeom prst="rect">
            <a:avLst/>
          </a:prstGeom>
          <a:noFill/>
          <a:ln>
            <a:noFill/>
          </a:ln>
        </p:spPr>
      </p:pic>
      <p:pic>
        <p:nvPicPr>
          <p:cNvPr id="137" name="Google Shape;137;p25"/>
          <p:cNvPicPr preferRelativeResize="0"/>
          <p:nvPr/>
        </p:nvPicPr>
        <p:blipFill>
          <a:blip r:embed="rId11">
            <a:alphaModFix/>
          </a:blip>
          <a:stretch>
            <a:fillRect/>
          </a:stretch>
        </p:blipFill>
        <p:spPr>
          <a:xfrm>
            <a:off x="7165575" y="543625"/>
            <a:ext cx="1626451" cy="1525500"/>
          </a:xfrm>
          <a:prstGeom prst="rect">
            <a:avLst/>
          </a:prstGeom>
          <a:noFill/>
          <a:ln>
            <a:noFill/>
          </a:ln>
        </p:spPr>
      </p:pic>
      <p:pic>
        <p:nvPicPr>
          <p:cNvPr id="138" name="Google Shape;138;p25"/>
          <p:cNvPicPr preferRelativeResize="0"/>
          <p:nvPr/>
        </p:nvPicPr>
        <p:blipFill>
          <a:blip r:embed="rId12">
            <a:alphaModFix/>
          </a:blip>
          <a:stretch>
            <a:fillRect/>
          </a:stretch>
        </p:blipFill>
        <p:spPr>
          <a:xfrm flipH="1">
            <a:off x="3361537" y="3327853"/>
            <a:ext cx="2655475" cy="2364498"/>
          </a:xfrm>
          <a:prstGeom prst="rect">
            <a:avLst/>
          </a:prstGeom>
          <a:noFill/>
          <a:ln>
            <a:noFill/>
          </a:ln>
        </p:spPr>
      </p:pic>
      <p:pic>
        <p:nvPicPr>
          <p:cNvPr id="139" name="Google Shape;139;p25"/>
          <p:cNvPicPr preferRelativeResize="0"/>
          <p:nvPr/>
        </p:nvPicPr>
        <p:blipFill>
          <a:blip r:embed="rId13">
            <a:alphaModFix/>
          </a:blip>
          <a:stretch>
            <a:fillRect/>
          </a:stretch>
        </p:blipFill>
        <p:spPr>
          <a:xfrm>
            <a:off x="7311000" y="834698"/>
            <a:ext cx="1234675" cy="943349"/>
          </a:xfrm>
          <a:prstGeom prst="rect">
            <a:avLst/>
          </a:prstGeom>
          <a:noFill/>
          <a:ln>
            <a:noFill/>
          </a:ln>
        </p:spPr>
      </p:pic>
      <p:pic>
        <p:nvPicPr>
          <p:cNvPr id="140" name="Google Shape;140;p25"/>
          <p:cNvPicPr preferRelativeResize="0"/>
          <p:nvPr/>
        </p:nvPicPr>
        <p:blipFill>
          <a:blip r:embed="rId14">
            <a:alphaModFix/>
          </a:blip>
          <a:stretch>
            <a:fillRect/>
          </a:stretch>
        </p:blipFill>
        <p:spPr>
          <a:xfrm>
            <a:off x="4226263" y="3643150"/>
            <a:ext cx="936026" cy="581800"/>
          </a:xfrm>
          <a:prstGeom prst="rect">
            <a:avLst/>
          </a:prstGeom>
          <a:noFill/>
          <a:ln>
            <a:noFill/>
          </a:ln>
        </p:spPr>
      </p:pic>
      <p:pic>
        <p:nvPicPr>
          <p:cNvPr id="141" name="Google Shape;141;p25"/>
          <p:cNvPicPr preferRelativeResize="0"/>
          <p:nvPr/>
        </p:nvPicPr>
        <p:blipFill>
          <a:blip r:embed="rId5">
            <a:alphaModFix/>
          </a:blip>
          <a:stretch>
            <a:fillRect/>
          </a:stretch>
        </p:blipFill>
        <p:spPr>
          <a:xfrm>
            <a:off x="-241700" y="-291950"/>
            <a:ext cx="2655476" cy="2067225"/>
          </a:xfrm>
          <a:prstGeom prst="rect">
            <a:avLst/>
          </a:prstGeom>
          <a:noFill/>
          <a:ln>
            <a:noFill/>
          </a:ln>
        </p:spPr>
      </p:pic>
      <p:pic>
        <p:nvPicPr>
          <p:cNvPr id="142" name="Google Shape;142;p25"/>
          <p:cNvPicPr preferRelativeResize="0"/>
          <p:nvPr/>
        </p:nvPicPr>
        <p:blipFill>
          <a:blip r:embed="rId15">
            <a:alphaModFix/>
          </a:blip>
          <a:stretch>
            <a:fillRect/>
          </a:stretch>
        </p:blipFill>
        <p:spPr>
          <a:xfrm flipH="1">
            <a:off x="1282749" y="2138825"/>
            <a:ext cx="1131037" cy="1634700"/>
          </a:xfrm>
          <a:prstGeom prst="rect">
            <a:avLst/>
          </a:prstGeom>
          <a:noFill/>
          <a:ln>
            <a:noFill/>
          </a:ln>
        </p:spPr>
      </p:pic>
      <p:sp>
        <p:nvSpPr>
          <p:cNvPr id="143" name="Google Shape;143;p25"/>
          <p:cNvSpPr txBox="1"/>
          <p:nvPr/>
        </p:nvSpPr>
        <p:spPr>
          <a:xfrm>
            <a:off x="2495525" y="578200"/>
            <a:ext cx="3986700" cy="4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chemeClr val="hlink"/>
                </a:solidFill>
                <a:latin typeface="Permanent Marker"/>
                <a:ea typeface="Permanent Marker"/>
                <a:cs typeface="Permanent Marker"/>
                <a:sym typeface="Permanent Marker"/>
                <a:hlinkClick r:id="rId16"/>
              </a:rPr>
              <a:t>Back To School </a:t>
            </a:r>
            <a:endParaRPr b="1" sz="1800">
              <a:latin typeface="Permanent Marker"/>
              <a:ea typeface="Permanent Marker"/>
              <a:cs typeface="Permanent Marker"/>
              <a:sym typeface="Permanent Marker"/>
            </a:endParaRPr>
          </a:p>
        </p:txBody>
      </p:sp>
      <p:sp>
        <p:nvSpPr>
          <p:cNvPr id="144" name="Google Shape;144;p25"/>
          <p:cNvSpPr txBox="1"/>
          <p:nvPr/>
        </p:nvSpPr>
        <p:spPr>
          <a:xfrm>
            <a:off x="2413775" y="962525"/>
            <a:ext cx="3986700" cy="4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hlink"/>
                </a:solidFill>
                <a:latin typeface="Permanent Marker"/>
                <a:ea typeface="Permanent Marker"/>
                <a:cs typeface="Permanent Marker"/>
                <a:sym typeface="Permanent Marker"/>
                <a:hlinkClick r:id="rId17"/>
              </a:rPr>
              <a:t>Parent Portal</a:t>
            </a:r>
            <a:endParaRPr sz="1800">
              <a:latin typeface="Permanent Marker"/>
              <a:ea typeface="Permanent Marker"/>
              <a:cs typeface="Permanent Marker"/>
              <a:sym typeface="Permanent Marker"/>
            </a:endParaRPr>
          </a:p>
        </p:txBody>
      </p:sp>
      <p:sp>
        <p:nvSpPr>
          <p:cNvPr id="145" name="Google Shape;145;p25"/>
          <p:cNvSpPr txBox="1"/>
          <p:nvPr/>
        </p:nvSpPr>
        <p:spPr>
          <a:xfrm>
            <a:off x="2413775" y="1326475"/>
            <a:ext cx="3986700" cy="4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900" u="sng">
                <a:solidFill>
                  <a:schemeClr val="hlink"/>
                </a:solidFill>
                <a:latin typeface="Permanent Marker"/>
                <a:ea typeface="Permanent Marker"/>
                <a:cs typeface="Permanent Marker"/>
                <a:sym typeface="Permanent Marker"/>
                <a:hlinkClick r:id="rId18"/>
              </a:rPr>
              <a:t>Open House</a:t>
            </a:r>
            <a:endParaRPr sz="1900">
              <a:latin typeface="Permanent Marker"/>
              <a:ea typeface="Permanent Marker"/>
              <a:cs typeface="Permanent Marker"/>
              <a:sym typeface="Permanent Marker"/>
            </a:endParaRPr>
          </a:p>
        </p:txBody>
      </p:sp>
      <p:pic>
        <p:nvPicPr>
          <p:cNvPr id="146" name="Google Shape;146;p25"/>
          <p:cNvPicPr preferRelativeResize="0"/>
          <p:nvPr/>
        </p:nvPicPr>
        <p:blipFill>
          <a:blip r:embed="rId19">
            <a:alphaModFix/>
          </a:blip>
          <a:stretch>
            <a:fillRect/>
          </a:stretch>
        </p:blipFill>
        <p:spPr>
          <a:xfrm>
            <a:off x="4015207" y="2708162"/>
            <a:ext cx="1358154" cy="1156574"/>
          </a:xfrm>
          <a:prstGeom prst="rect">
            <a:avLst/>
          </a:prstGeom>
          <a:noFill/>
          <a:ln>
            <a:noFill/>
          </a:ln>
        </p:spPr>
      </p:pic>
      <p:sp>
        <p:nvSpPr>
          <p:cNvPr id="147" name="Google Shape;147;p25"/>
          <p:cNvSpPr txBox="1"/>
          <p:nvPr/>
        </p:nvSpPr>
        <p:spPr>
          <a:xfrm>
            <a:off x="3797075" y="2077800"/>
            <a:ext cx="1054200" cy="3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900">
                <a:solidFill>
                  <a:schemeClr val="accent5"/>
                </a:solidFill>
                <a:latin typeface="Permanent Marker"/>
                <a:ea typeface="Permanent Marker"/>
                <a:cs typeface="Permanent Marker"/>
                <a:sym typeface="Permanent Marker"/>
              </a:rPr>
              <a:t>Lexia</a:t>
            </a:r>
            <a:endParaRPr b="1" sz="1900">
              <a:solidFill>
                <a:schemeClr val="accent5"/>
              </a:solidFill>
              <a:latin typeface="Permanent Marker"/>
              <a:ea typeface="Permanent Marker"/>
              <a:cs typeface="Permanent Marker"/>
              <a:sym typeface="Permanent Marker"/>
            </a:endParaRPr>
          </a:p>
        </p:txBody>
      </p:sp>
      <p:sp>
        <p:nvSpPr>
          <p:cNvPr id="148" name="Google Shape;148;p25"/>
          <p:cNvSpPr txBox="1"/>
          <p:nvPr/>
        </p:nvSpPr>
        <p:spPr>
          <a:xfrm>
            <a:off x="1827850" y="2069125"/>
            <a:ext cx="1358100" cy="448800"/>
          </a:xfrm>
          <a:prstGeom prst="rect">
            <a:avLst/>
          </a:prstGeom>
          <a:solidFill>
            <a:srgbClr val="EA99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FFFF"/>
                </a:solidFill>
                <a:latin typeface="Pacifico"/>
                <a:ea typeface="Pacifico"/>
                <a:cs typeface="Pacifico"/>
                <a:sym typeface="Pacifico"/>
              </a:rPr>
              <a:t>Mrs. Kirk</a:t>
            </a:r>
            <a:endParaRPr b="1" sz="1900">
              <a:solidFill>
                <a:srgbClr val="FFFFFF"/>
              </a:solidFill>
              <a:latin typeface="Pacifico"/>
              <a:ea typeface="Pacifico"/>
              <a:cs typeface="Pacifico"/>
              <a:sym typeface="Pacifico"/>
            </a:endParaRPr>
          </a:p>
        </p:txBody>
      </p:sp>
      <p:pic>
        <p:nvPicPr>
          <p:cNvPr id="149" name="Google Shape;149;p25"/>
          <p:cNvPicPr preferRelativeResize="0"/>
          <p:nvPr/>
        </p:nvPicPr>
        <p:blipFill>
          <a:blip r:embed="rId9">
            <a:alphaModFix/>
          </a:blip>
          <a:stretch>
            <a:fillRect/>
          </a:stretch>
        </p:blipFill>
        <p:spPr>
          <a:xfrm>
            <a:off x="5675900" y="2386750"/>
            <a:ext cx="3805601" cy="3094600"/>
          </a:xfrm>
          <a:prstGeom prst="rect">
            <a:avLst/>
          </a:prstGeom>
          <a:noFill/>
          <a:ln>
            <a:noFill/>
          </a:ln>
        </p:spPr>
      </p:pic>
      <p:pic>
        <p:nvPicPr>
          <p:cNvPr id="150" name="Google Shape;150;p25"/>
          <p:cNvPicPr preferRelativeResize="0"/>
          <p:nvPr/>
        </p:nvPicPr>
        <p:blipFill>
          <a:blip r:embed="rId20">
            <a:alphaModFix/>
          </a:blip>
          <a:stretch>
            <a:fillRect/>
          </a:stretch>
        </p:blipFill>
        <p:spPr>
          <a:xfrm>
            <a:off x="5675900" y="1026999"/>
            <a:ext cx="3383775" cy="3595725"/>
          </a:xfrm>
          <a:prstGeom prst="rect">
            <a:avLst/>
          </a:prstGeom>
          <a:noFill/>
          <a:ln>
            <a:noFill/>
          </a:ln>
        </p:spPr>
      </p:pic>
      <p:sp>
        <p:nvSpPr>
          <p:cNvPr id="151" name="Google Shape;151;p25"/>
          <p:cNvSpPr txBox="1"/>
          <p:nvPr/>
        </p:nvSpPr>
        <p:spPr>
          <a:xfrm>
            <a:off x="5462400" y="2100188"/>
            <a:ext cx="1525500" cy="448800"/>
          </a:xfrm>
          <a:prstGeom prst="rect">
            <a:avLst/>
          </a:prstGeom>
          <a:solidFill>
            <a:srgbClr val="EA99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a:solidFill>
                  <a:srgbClr val="FFFFFF"/>
                </a:solidFill>
                <a:latin typeface="Pacifico"/>
                <a:ea typeface="Pacifico"/>
                <a:cs typeface="Pacifico"/>
                <a:sym typeface="Pacifico"/>
              </a:rPr>
              <a:t>Mrs. Dixon</a:t>
            </a:r>
            <a:endParaRPr b="1" sz="1900">
              <a:solidFill>
                <a:srgbClr val="FFFFFF"/>
              </a:solidFill>
              <a:latin typeface="Pacifico"/>
              <a:ea typeface="Pacifico"/>
              <a:cs typeface="Pacifico"/>
              <a:sym typeface="Pacifico"/>
            </a:endParaRPr>
          </a:p>
        </p:txBody>
      </p:sp>
      <p:pic>
        <p:nvPicPr>
          <p:cNvPr id="152" name="Google Shape;152;p25"/>
          <p:cNvPicPr preferRelativeResize="0"/>
          <p:nvPr/>
        </p:nvPicPr>
        <p:blipFill>
          <a:blip r:embed="rId11">
            <a:alphaModFix/>
          </a:blip>
          <a:stretch>
            <a:fillRect/>
          </a:stretch>
        </p:blipFill>
        <p:spPr>
          <a:xfrm>
            <a:off x="388463" y="543613"/>
            <a:ext cx="1525500" cy="1525524"/>
          </a:xfrm>
          <a:prstGeom prst="rect">
            <a:avLst/>
          </a:prstGeom>
          <a:noFill/>
          <a:ln>
            <a:noFill/>
          </a:ln>
        </p:spPr>
      </p:pic>
      <p:pic>
        <p:nvPicPr>
          <p:cNvPr id="153" name="Google Shape;153;p25"/>
          <p:cNvPicPr preferRelativeResize="0"/>
          <p:nvPr/>
        </p:nvPicPr>
        <p:blipFill>
          <a:blip r:embed="rId13">
            <a:alphaModFix/>
          </a:blip>
          <a:stretch>
            <a:fillRect/>
          </a:stretch>
        </p:blipFill>
        <p:spPr>
          <a:xfrm>
            <a:off x="635750" y="834698"/>
            <a:ext cx="1234675" cy="943349"/>
          </a:xfrm>
          <a:prstGeom prst="rect">
            <a:avLst/>
          </a:prstGeom>
          <a:noFill/>
          <a:ln>
            <a:noFill/>
          </a:ln>
        </p:spPr>
      </p:pic>
      <p:pic>
        <p:nvPicPr>
          <p:cNvPr id="154" name="Google Shape;154;p25"/>
          <p:cNvPicPr preferRelativeResize="0"/>
          <p:nvPr/>
        </p:nvPicPr>
        <p:blipFill>
          <a:blip r:embed="rId21">
            <a:alphaModFix/>
          </a:blip>
          <a:stretch>
            <a:fillRect/>
          </a:stretch>
        </p:blipFill>
        <p:spPr>
          <a:xfrm flipH="1">
            <a:off x="-438825" y="760488"/>
            <a:ext cx="3383800" cy="3895400"/>
          </a:xfrm>
          <a:prstGeom prst="rect">
            <a:avLst/>
          </a:prstGeom>
          <a:noFill/>
          <a:ln>
            <a:noFill/>
          </a:ln>
        </p:spPr>
      </p:pic>
      <p:sp>
        <p:nvSpPr>
          <p:cNvPr id="155" name="Google Shape;155;p25"/>
          <p:cNvSpPr txBox="1"/>
          <p:nvPr/>
        </p:nvSpPr>
        <p:spPr>
          <a:xfrm>
            <a:off x="3361963" y="1674638"/>
            <a:ext cx="2355600" cy="44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u="sng">
                <a:solidFill>
                  <a:schemeClr val="hlink"/>
                </a:solidFill>
                <a:latin typeface="Permanent Marker"/>
                <a:ea typeface="Permanent Marker"/>
                <a:cs typeface="Permanent Marker"/>
                <a:sym typeface="Permanent Marker"/>
                <a:hlinkClick r:id="rId22"/>
              </a:rPr>
              <a:t>Virtual Learners</a:t>
            </a:r>
            <a:endParaRPr sz="1900">
              <a:solidFill>
                <a:schemeClr val="accent5"/>
              </a:solidFill>
              <a:latin typeface="Permanent Marker"/>
              <a:ea typeface="Permanent Marker"/>
              <a:cs typeface="Permanent Marker"/>
              <a:sym typeface="Permanent Mark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descr="Slide3.JPG" id="160" name="Google Shape;160;p2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61" name="Google Shape;161;p26"/>
          <p:cNvSpPr txBox="1"/>
          <p:nvPr/>
        </p:nvSpPr>
        <p:spPr>
          <a:xfrm>
            <a:off x="1772300" y="800100"/>
            <a:ext cx="5047200" cy="310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Love Ya Like A Sister"/>
              <a:buNone/>
            </a:pPr>
            <a:r>
              <a:rPr b="1" lang="en" sz="4900">
                <a:solidFill>
                  <a:schemeClr val="dk1"/>
                </a:solidFill>
                <a:latin typeface="Love Ya Like A Sister"/>
                <a:ea typeface="Love Ya Like A Sister"/>
                <a:cs typeface="Love Ya Like A Sister"/>
                <a:sym typeface="Love Ya Like A Sister"/>
              </a:rPr>
              <a:t>Welcome to ESOL</a:t>
            </a:r>
            <a:endParaRPr b="1" sz="4900">
              <a:solidFill>
                <a:schemeClr val="dk1"/>
              </a:solidFill>
              <a:latin typeface="Love Ya Like A Sister"/>
              <a:ea typeface="Love Ya Like A Sister"/>
              <a:cs typeface="Love Ya Like A Sister"/>
              <a:sym typeface="Love Ya Like A Sister"/>
            </a:endParaRPr>
          </a:p>
          <a:p>
            <a:pPr indent="-387350" lvl="0" marL="457200" marR="0" rtl="0" algn="ctr">
              <a:lnSpc>
                <a:spcPct val="100000"/>
              </a:lnSpc>
              <a:spcBef>
                <a:spcPts val="0"/>
              </a:spcBef>
              <a:spcAft>
                <a:spcPts val="0"/>
              </a:spcAft>
              <a:buClr>
                <a:schemeClr val="dk1"/>
              </a:buClr>
              <a:buSzPts val="2500"/>
              <a:buFont typeface="Love Ya Like A Sister"/>
              <a:buChar char="●"/>
            </a:pPr>
            <a:r>
              <a:rPr b="1" lang="en" sz="2500">
                <a:solidFill>
                  <a:schemeClr val="dk1"/>
                </a:solidFill>
                <a:latin typeface="Love Ya Like A Sister"/>
                <a:ea typeface="Love Ya Like A Sister"/>
                <a:cs typeface="Love Ya Like A Sister"/>
                <a:sym typeface="Love Ya Like A Sister"/>
              </a:rPr>
              <a:t>Mrs. Kirk will be joining ESOL full time this year.  She will be teaching </a:t>
            </a:r>
            <a:r>
              <a:rPr b="1" lang="en" sz="2500">
                <a:solidFill>
                  <a:schemeClr val="dk1"/>
                </a:solidFill>
                <a:latin typeface="Love Ya Like A Sister"/>
                <a:ea typeface="Love Ya Like A Sister"/>
                <a:cs typeface="Love Ya Like A Sister"/>
                <a:sym typeface="Love Ya Like A Sister"/>
              </a:rPr>
              <a:t>Kindergarten</a:t>
            </a:r>
            <a:r>
              <a:rPr b="1" lang="en" sz="2500">
                <a:solidFill>
                  <a:schemeClr val="dk1"/>
                </a:solidFill>
                <a:latin typeface="Love Ya Like A Sister"/>
                <a:ea typeface="Love Ya Like A Sister"/>
                <a:cs typeface="Love Ya Like A Sister"/>
                <a:sym typeface="Love Ya Like A Sister"/>
              </a:rPr>
              <a:t>, 1st and 4th grade.  </a:t>
            </a:r>
            <a:endParaRPr b="1" sz="2500">
              <a:solidFill>
                <a:schemeClr val="dk1"/>
              </a:solidFill>
              <a:latin typeface="Love Ya Like A Sister"/>
              <a:ea typeface="Love Ya Like A Sister"/>
              <a:cs typeface="Love Ya Like A Sister"/>
              <a:sym typeface="Love Ya Like A Sister"/>
            </a:endParaRPr>
          </a:p>
          <a:p>
            <a:pPr indent="-387350" lvl="0" marL="457200" marR="0" rtl="0" algn="ctr">
              <a:lnSpc>
                <a:spcPct val="100000"/>
              </a:lnSpc>
              <a:spcBef>
                <a:spcPts val="0"/>
              </a:spcBef>
              <a:spcAft>
                <a:spcPts val="0"/>
              </a:spcAft>
              <a:buClr>
                <a:schemeClr val="dk1"/>
              </a:buClr>
              <a:buSzPts val="2500"/>
              <a:buFont typeface="Love Ya Like A Sister"/>
              <a:buChar char="●"/>
            </a:pPr>
            <a:r>
              <a:rPr b="1" lang="en" sz="2500">
                <a:solidFill>
                  <a:schemeClr val="dk1"/>
                </a:solidFill>
                <a:latin typeface="Love Ya Like A Sister"/>
                <a:ea typeface="Love Ya Like A Sister"/>
                <a:cs typeface="Love Ya Like A Sister"/>
                <a:sym typeface="Love Ya Like A Sister"/>
              </a:rPr>
              <a:t>Mrs. Dixon will be teaching </a:t>
            </a:r>
            <a:endParaRPr b="1" sz="2500">
              <a:solidFill>
                <a:schemeClr val="dk1"/>
              </a:solidFill>
              <a:latin typeface="Love Ya Like A Sister"/>
              <a:ea typeface="Love Ya Like A Sister"/>
              <a:cs typeface="Love Ya Like A Sister"/>
              <a:sym typeface="Love Ya Like A Sister"/>
            </a:endParaRPr>
          </a:p>
          <a:p>
            <a:pPr indent="0" lvl="0" marL="457200" marR="0" rtl="0" algn="ctr">
              <a:lnSpc>
                <a:spcPct val="100000"/>
              </a:lnSpc>
              <a:spcBef>
                <a:spcPts val="0"/>
              </a:spcBef>
              <a:spcAft>
                <a:spcPts val="0"/>
              </a:spcAft>
              <a:buNone/>
            </a:pPr>
            <a:r>
              <a:rPr b="1" lang="en" sz="2500">
                <a:solidFill>
                  <a:schemeClr val="dk1"/>
                </a:solidFill>
                <a:latin typeface="Love Ya Like A Sister"/>
                <a:ea typeface="Love Ya Like A Sister"/>
                <a:cs typeface="Love Ya Like A Sister"/>
                <a:sym typeface="Love Ya Like A Sister"/>
              </a:rPr>
              <a:t>2nd, 3rd and 5th grade. </a:t>
            </a:r>
            <a:endParaRPr b="1" sz="2500">
              <a:solidFill>
                <a:schemeClr val="dk1"/>
              </a:solidFill>
              <a:latin typeface="Love Ya Like A Sister"/>
              <a:ea typeface="Love Ya Like A Sister"/>
              <a:cs typeface="Love Ya Like A Sister"/>
              <a:sym typeface="Love Ya Like A Sister"/>
            </a:endParaRPr>
          </a:p>
          <a:p>
            <a:pPr indent="0" lvl="0" marL="457200" marR="0" rtl="0" algn="ctr">
              <a:lnSpc>
                <a:spcPct val="100000"/>
              </a:lnSpc>
              <a:spcBef>
                <a:spcPts val="0"/>
              </a:spcBef>
              <a:spcAft>
                <a:spcPts val="0"/>
              </a:spcAft>
              <a:buNone/>
            </a:pPr>
            <a:r>
              <a:rPr b="0" i="0" lang="en" sz="6000" u="none" cap="none" strike="noStrike">
                <a:solidFill>
                  <a:schemeClr val="dk1"/>
                </a:solidFill>
                <a:latin typeface="Love Ya Like A Sister"/>
                <a:ea typeface="Love Ya Like A Sister"/>
                <a:cs typeface="Love Ya Like A Sister"/>
                <a:sym typeface="Love Ya Like A Sister"/>
              </a:rPr>
              <a:t> </a:t>
            </a:r>
            <a:endParaRPr b="0" i="0" sz="8000" u="none" cap="none" strike="noStrike">
              <a:solidFill>
                <a:schemeClr val="dk1"/>
              </a:solidFill>
              <a:latin typeface="Love Ya Like A Sister"/>
              <a:ea typeface="Love Ya Like A Sister"/>
              <a:cs typeface="Love Ya Like A Sister"/>
              <a:sym typeface="Love Ya Like A Sis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descr="Slide5.JPG" id="166" name="Google Shape;166;p2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67" name="Google Shape;167;p27"/>
          <p:cNvSpPr txBox="1"/>
          <p:nvPr/>
        </p:nvSpPr>
        <p:spPr>
          <a:xfrm>
            <a:off x="685925" y="619475"/>
            <a:ext cx="61902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Love Ya Like A Sister"/>
              <a:buNone/>
            </a:pPr>
            <a:r>
              <a:rPr lang="en" sz="4800">
                <a:solidFill>
                  <a:schemeClr val="dk1"/>
                </a:solidFill>
                <a:latin typeface="Love Ya Like A Sister"/>
                <a:ea typeface="Love Ya Like A Sister"/>
                <a:cs typeface="Love Ya Like A Sister"/>
                <a:sym typeface="Love Ya Like A Sister"/>
              </a:rPr>
              <a:t>Covid 19 Changes</a:t>
            </a:r>
            <a:endParaRPr b="0" i="0" sz="4800" u="none" cap="none" strike="noStrike">
              <a:solidFill>
                <a:schemeClr val="dk1"/>
              </a:solidFill>
              <a:latin typeface="Love Ya Like A Sister"/>
              <a:ea typeface="Love Ya Like A Sister"/>
              <a:cs typeface="Love Ya Like A Sister"/>
              <a:sym typeface="Love Ya Like A Sister"/>
            </a:endParaRPr>
          </a:p>
        </p:txBody>
      </p:sp>
      <p:sp>
        <p:nvSpPr>
          <p:cNvPr id="168" name="Google Shape;168;p27"/>
          <p:cNvSpPr txBox="1"/>
          <p:nvPr/>
        </p:nvSpPr>
        <p:spPr>
          <a:xfrm>
            <a:off x="740525" y="1269050"/>
            <a:ext cx="6081000" cy="30318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317500" lvl="0" marL="457200" marR="0" rtl="0" algn="l">
              <a:lnSpc>
                <a:spcPct val="100000"/>
              </a:lnSpc>
              <a:spcBef>
                <a:spcPts val="0"/>
              </a:spcBef>
              <a:spcAft>
                <a:spcPts val="0"/>
              </a:spcAft>
              <a:buClr>
                <a:schemeClr val="dk1"/>
              </a:buClr>
              <a:buSzPts val="1400"/>
              <a:buChar char="●"/>
            </a:pPr>
            <a:r>
              <a:rPr lang="en" sz="1900">
                <a:solidFill>
                  <a:schemeClr val="dk1"/>
                </a:solidFill>
                <a:latin typeface="Special Elite"/>
                <a:ea typeface="Special Elite"/>
                <a:cs typeface="Special Elite"/>
                <a:sym typeface="Special Elite"/>
              </a:rPr>
              <a:t>Safety is our number one concern.  We will be providing a safe, loving, and engaging classroom for the students.  </a:t>
            </a:r>
            <a:endParaRPr sz="1900">
              <a:solidFill>
                <a:schemeClr val="dk1"/>
              </a:solidFill>
              <a:latin typeface="Special Elite"/>
              <a:ea typeface="Special Elite"/>
              <a:cs typeface="Special Elite"/>
              <a:sym typeface="Special Elite"/>
            </a:endParaRPr>
          </a:p>
          <a:p>
            <a:pPr indent="-317500" lvl="0" marL="457200" marR="0" rtl="0" algn="l">
              <a:lnSpc>
                <a:spcPct val="100000"/>
              </a:lnSpc>
              <a:spcBef>
                <a:spcPts val="0"/>
              </a:spcBef>
              <a:spcAft>
                <a:spcPts val="0"/>
              </a:spcAft>
              <a:buClr>
                <a:schemeClr val="dk1"/>
              </a:buClr>
              <a:buSzPts val="1400"/>
              <a:buChar char="●"/>
            </a:pPr>
            <a:r>
              <a:rPr lang="en" sz="1900">
                <a:solidFill>
                  <a:schemeClr val="dk1"/>
                </a:solidFill>
                <a:latin typeface="Special Elite"/>
                <a:ea typeface="Special Elite"/>
                <a:cs typeface="Special Elite"/>
                <a:sym typeface="Special Elite"/>
              </a:rPr>
              <a:t>All Students are required to use their own materials in the classroom.  These will be provided by the ESOL teacher. There will be no shared pencils, glue, scissors etc.  in the class. </a:t>
            </a:r>
            <a:endParaRPr sz="1900">
              <a:solidFill>
                <a:schemeClr val="dk1"/>
              </a:solidFill>
              <a:latin typeface="Special Elite"/>
              <a:ea typeface="Special Elite"/>
              <a:cs typeface="Special Elite"/>
              <a:sym typeface="Special Elite"/>
            </a:endParaRPr>
          </a:p>
          <a:p>
            <a:pPr indent="-317500" lvl="0" marL="457200" marR="0" rtl="0" algn="l">
              <a:lnSpc>
                <a:spcPct val="100000"/>
              </a:lnSpc>
              <a:spcBef>
                <a:spcPts val="0"/>
              </a:spcBef>
              <a:spcAft>
                <a:spcPts val="0"/>
              </a:spcAft>
              <a:buClr>
                <a:schemeClr val="dk1"/>
              </a:buClr>
              <a:buSzPts val="1400"/>
              <a:buChar char="●"/>
            </a:pPr>
            <a:r>
              <a:rPr lang="en" sz="1900">
                <a:solidFill>
                  <a:schemeClr val="dk1"/>
                </a:solidFill>
                <a:latin typeface="Special Elite"/>
                <a:ea typeface="Special Elite"/>
                <a:cs typeface="Special Elite"/>
                <a:sym typeface="Special Elite"/>
              </a:rPr>
              <a:t>If possible please send extra tissues, clorox wipes and hand sanitizer for the ESOL Classroom. </a:t>
            </a:r>
            <a:endParaRPr sz="1900">
              <a:solidFill>
                <a:schemeClr val="dk1"/>
              </a:solidFill>
              <a:latin typeface="Special Elite"/>
              <a:ea typeface="Special Elite"/>
              <a:cs typeface="Special Elite"/>
              <a:sym typeface="Special Elite"/>
            </a:endParaRPr>
          </a:p>
          <a:p>
            <a:pPr indent="0" lvl="0" marL="457200" marR="0" rtl="0" algn="l">
              <a:lnSpc>
                <a:spcPct val="100000"/>
              </a:lnSpc>
              <a:spcBef>
                <a:spcPts val="0"/>
              </a:spcBef>
              <a:spcAft>
                <a:spcPts val="0"/>
              </a:spcAft>
              <a:buNone/>
            </a:pPr>
            <a:r>
              <a:t/>
            </a:r>
            <a:endParaRPr sz="3200">
              <a:solidFill>
                <a:schemeClr val="dk1"/>
              </a:solidFill>
            </a:endParaRPr>
          </a:p>
          <a:p>
            <a:pPr indent="0" lvl="0" marL="0" marR="0" rtl="0" algn="ctr">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descr="Slide7.JPG" id="173" name="Google Shape;173;p28"/>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74" name="Google Shape;174;p28"/>
          <p:cNvSpPr txBox="1"/>
          <p:nvPr/>
        </p:nvSpPr>
        <p:spPr>
          <a:xfrm>
            <a:off x="685800" y="800100"/>
            <a:ext cx="7772400" cy="857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Love Ya Like A Sister"/>
              <a:buNone/>
            </a:pPr>
            <a:r>
              <a:rPr lang="en" sz="4800">
                <a:solidFill>
                  <a:schemeClr val="dk1"/>
                </a:solidFill>
                <a:latin typeface="Love Ya Like A Sister"/>
                <a:ea typeface="Love Ya Like A Sister"/>
                <a:cs typeface="Love Ya Like A Sister"/>
                <a:sym typeface="Love Ya Like A Sister"/>
              </a:rPr>
              <a:t>ESOL Services</a:t>
            </a:r>
            <a:endParaRPr b="0" i="0" sz="4800" u="none" cap="none" strike="noStrike">
              <a:solidFill>
                <a:schemeClr val="dk1"/>
              </a:solidFill>
              <a:latin typeface="Love Ya Like A Sister"/>
              <a:ea typeface="Love Ya Like A Sister"/>
              <a:cs typeface="Love Ya Like A Sister"/>
              <a:sym typeface="Love Ya Like A Sister"/>
            </a:endParaRPr>
          </a:p>
        </p:txBody>
      </p:sp>
      <p:sp>
        <p:nvSpPr>
          <p:cNvPr id="175" name="Google Shape;175;p28"/>
          <p:cNvSpPr txBox="1"/>
          <p:nvPr/>
        </p:nvSpPr>
        <p:spPr>
          <a:xfrm>
            <a:off x="914400" y="1485900"/>
            <a:ext cx="7315200" cy="274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lang="en" sz="2400">
                <a:solidFill>
                  <a:schemeClr val="dk1"/>
                </a:solidFill>
                <a:latin typeface="Special Elite"/>
                <a:ea typeface="Special Elite"/>
                <a:cs typeface="Special Elite"/>
                <a:sym typeface="Special Elite"/>
              </a:rPr>
              <a:t>The students will be served for 225 minutes a week.  They will be pulled from their classroom for 45 minutes a day. The same as last year.  It is important for ESOL students to have small group instruction to maximize their learning and progress.  We are very excited to work with your child this year. </a:t>
            </a:r>
            <a:r>
              <a:rPr b="0" i="0" lang="en" sz="32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Slide7.JPG" id="180" name="Google Shape;180;p29"/>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81" name="Google Shape;181;p29"/>
          <p:cNvSpPr txBox="1"/>
          <p:nvPr/>
        </p:nvSpPr>
        <p:spPr>
          <a:xfrm>
            <a:off x="685800" y="800100"/>
            <a:ext cx="7772400" cy="857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Love Ya Like A Sister"/>
              <a:buNone/>
            </a:pPr>
            <a:r>
              <a:rPr lang="en" sz="4800">
                <a:solidFill>
                  <a:schemeClr val="dk1"/>
                </a:solidFill>
                <a:latin typeface="Love Ya Like A Sister"/>
                <a:ea typeface="Love Ya Like A Sister"/>
                <a:cs typeface="Love Ya Like A Sister"/>
                <a:sym typeface="Love Ya Like A Sister"/>
              </a:rPr>
              <a:t>Virtual </a:t>
            </a:r>
            <a:r>
              <a:rPr lang="en" sz="4800">
                <a:solidFill>
                  <a:schemeClr val="dk1"/>
                </a:solidFill>
                <a:latin typeface="Love Ya Like A Sister"/>
                <a:ea typeface="Love Ya Like A Sister"/>
                <a:cs typeface="Love Ya Like A Sister"/>
                <a:sym typeface="Love Ya Like A Sister"/>
              </a:rPr>
              <a:t>ESOL Services</a:t>
            </a:r>
            <a:endParaRPr b="0" i="0" sz="4800" u="none" cap="none" strike="noStrike">
              <a:solidFill>
                <a:schemeClr val="dk1"/>
              </a:solidFill>
              <a:latin typeface="Love Ya Like A Sister"/>
              <a:ea typeface="Love Ya Like A Sister"/>
              <a:cs typeface="Love Ya Like A Sister"/>
              <a:sym typeface="Love Ya Like A Sister"/>
            </a:endParaRPr>
          </a:p>
        </p:txBody>
      </p:sp>
      <p:sp>
        <p:nvSpPr>
          <p:cNvPr id="182" name="Google Shape;182;p29"/>
          <p:cNvSpPr txBox="1"/>
          <p:nvPr/>
        </p:nvSpPr>
        <p:spPr>
          <a:xfrm>
            <a:off x="1075225" y="1485900"/>
            <a:ext cx="6975600" cy="27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lang="en" sz="2300">
                <a:solidFill>
                  <a:schemeClr val="dk1"/>
                </a:solidFill>
                <a:latin typeface="Special Elite"/>
                <a:ea typeface="Special Elite"/>
                <a:cs typeface="Special Elite"/>
                <a:sym typeface="Special Elite"/>
              </a:rPr>
              <a:t>Expectations and Procedures</a:t>
            </a:r>
            <a:endParaRPr sz="2300">
              <a:solidFill>
                <a:schemeClr val="dk1"/>
              </a:solidFill>
              <a:latin typeface="Special Elite"/>
              <a:ea typeface="Special Elite"/>
              <a:cs typeface="Special Elite"/>
              <a:sym typeface="Special Elite"/>
            </a:endParaRPr>
          </a:p>
          <a:p>
            <a:pPr indent="-330200" lvl="0" marL="457200" marR="0" rtl="0" algn="l">
              <a:lnSpc>
                <a:spcPct val="100000"/>
              </a:lnSpc>
              <a:spcBef>
                <a:spcPts val="0"/>
              </a:spcBef>
              <a:spcAft>
                <a:spcPts val="0"/>
              </a:spcAft>
              <a:buClr>
                <a:schemeClr val="dk1"/>
              </a:buClr>
              <a:buSzPts val="1600"/>
              <a:buFont typeface="Special Elite"/>
              <a:buChar char="●"/>
            </a:pPr>
            <a:r>
              <a:rPr lang="en" sz="1600">
                <a:solidFill>
                  <a:schemeClr val="dk1"/>
                </a:solidFill>
                <a:latin typeface="Special Elite"/>
                <a:ea typeface="Special Elite"/>
                <a:cs typeface="Special Elite"/>
                <a:sym typeface="Special Elite"/>
              </a:rPr>
              <a:t>Find a quiet place to sit at a table/desk where device can stay in one spot. </a:t>
            </a:r>
            <a:endParaRPr sz="1600">
              <a:solidFill>
                <a:schemeClr val="dk1"/>
              </a:solidFill>
              <a:latin typeface="Special Elite"/>
              <a:ea typeface="Special Elite"/>
              <a:cs typeface="Special Elite"/>
              <a:sym typeface="Special Elite"/>
            </a:endParaRPr>
          </a:p>
          <a:p>
            <a:pPr indent="-330200" lvl="0" marL="457200" marR="0" rtl="0" algn="l">
              <a:lnSpc>
                <a:spcPct val="100000"/>
              </a:lnSpc>
              <a:spcBef>
                <a:spcPts val="0"/>
              </a:spcBef>
              <a:spcAft>
                <a:spcPts val="0"/>
              </a:spcAft>
              <a:buClr>
                <a:schemeClr val="dk1"/>
              </a:buClr>
              <a:buSzPts val="1600"/>
              <a:buFont typeface="Special Elite"/>
              <a:buChar char="●"/>
            </a:pPr>
            <a:r>
              <a:rPr lang="en" sz="1600">
                <a:solidFill>
                  <a:schemeClr val="dk1"/>
                </a:solidFill>
                <a:latin typeface="Special Elite"/>
                <a:ea typeface="Special Elite"/>
                <a:cs typeface="Special Elite"/>
                <a:sym typeface="Special Elite"/>
              </a:rPr>
              <a:t>Eat snacks or lunch before or after web lesson. </a:t>
            </a:r>
            <a:endParaRPr sz="1600">
              <a:solidFill>
                <a:schemeClr val="dk1"/>
              </a:solidFill>
              <a:latin typeface="Special Elite"/>
              <a:ea typeface="Special Elite"/>
              <a:cs typeface="Special Elite"/>
              <a:sym typeface="Special Elite"/>
            </a:endParaRPr>
          </a:p>
          <a:p>
            <a:pPr indent="-330200" lvl="0" marL="457200" marR="0" rtl="0" algn="l">
              <a:lnSpc>
                <a:spcPct val="100000"/>
              </a:lnSpc>
              <a:spcBef>
                <a:spcPts val="0"/>
              </a:spcBef>
              <a:spcAft>
                <a:spcPts val="0"/>
              </a:spcAft>
              <a:buClr>
                <a:schemeClr val="dk1"/>
              </a:buClr>
              <a:buSzPts val="1600"/>
              <a:buFont typeface="Special Elite"/>
              <a:buChar char="●"/>
            </a:pPr>
            <a:r>
              <a:rPr lang="en" sz="1600">
                <a:solidFill>
                  <a:schemeClr val="dk1"/>
                </a:solidFill>
                <a:latin typeface="Special Elite"/>
                <a:ea typeface="Special Elite"/>
                <a:cs typeface="Special Elite"/>
                <a:sym typeface="Special Elite"/>
              </a:rPr>
              <a:t>Be respectful to others by being quiet and polite listeners.</a:t>
            </a:r>
            <a:endParaRPr sz="1600">
              <a:solidFill>
                <a:schemeClr val="dk1"/>
              </a:solidFill>
              <a:latin typeface="Special Elite"/>
              <a:ea typeface="Special Elite"/>
              <a:cs typeface="Special Elite"/>
              <a:sym typeface="Special Elite"/>
            </a:endParaRPr>
          </a:p>
          <a:p>
            <a:pPr indent="-330200" lvl="0" marL="457200" marR="0" rtl="0" algn="l">
              <a:lnSpc>
                <a:spcPct val="100000"/>
              </a:lnSpc>
              <a:spcBef>
                <a:spcPts val="0"/>
              </a:spcBef>
              <a:spcAft>
                <a:spcPts val="0"/>
              </a:spcAft>
              <a:buClr>
                <a:schemeClr val="dk1"/>
              </a:buClr>
              <a:buSzPts val="1600"/>
              <a:buFont typeface="Special Elite"/>
              <a:buChar char="●"/>
            </a:pPr>
            <a:r>
              <a:rPr lang="en" sz="1600">
                <a:solidFill>
                  <a:schemeClr val="dk1"/>
                </a:solidFill>
                <a:latin typeface="Special Elite"/>
                <a:ea typeface="Special Elite"/>
                <a:cs typeface="Special Elite"/>
                <a:sym typeface="Special Elite"/>
              </a:rPr>
              <a:t>Raise hand to show you have a comment or question, then wait to be called on.</a:t>
            </a:r>
            <a:endParaRPr sz="1600">
              <a:solidFill>
                <a:schemeClr val="dk1"/>
              </a:solidFill>
              <a:latin typeface="Special Elite"/>
              <a:ea typeface="Special Elite"/>
              <a:cs typeface="Special Elite"/>
              <a:sym typeface="Special Elite"/>
            </a:endParaRPr>
          </a:p>
          <a:p>
            <a:pPr indent="-330200" lvl="0" marL="457200" marR="0" rtl="0" algn="l">
              <a:lnSpc>
                <a:spcPct val="100000"/>
              </a:lnSpc>
              <a:spcBef>
                <a:spcPts val="0"/>
              </a:spcBef>
              <a:spcAft>
                <a:spcPts val="0"/>
              </a:spcAft>
              <a:buClr>
                <a:schemeClr val="dk1"/>
              </a:buClr>
              <a:buSzPts val="1600"/>
              <a:buFont typeface="Special Elite"/>
              <a:buChar char="●"/>
            </a:pPr>
            <a:r>
              <a:rPr lang="en" sz="1600">
                <a:solidFill>
                  <a:schemeClr val="dk1"/>
                </a:solidFill>
                <a:latin typeface="Special Elite"/>
                <a:ea typeface="Special Elite"/>
                <a:cs typeface="Special Elite"/>
                <a:sym typeface="Special Elite"/>
              </a:rPr>
              <a:t>Keep self on mute until it is your turn to speak or share.</a:t>
            </a:r>
            <a:endParaRPr sz="1600">
              <a:solidFill>
                <a:schemeClr val="dk1"/>
              </a:solidFill>
              <a:latin typeface="Special Elite"/>
              <a:ea typeface="Special Elite"/>
              <a:cs typeface="Special Elite"/>
              <a:sym typeface="Special Elite"/>
            </a:endParaRPr>
          </a:p>
          <a:p>
            <a:pPr indent="-330200" lvl="0" marL="457200" marR="0" rtl="0" algn="l">
              <a:lnSpc>
                <a:spcPct val="100000"/>
              </a:lnSpc>
              <a:spcBef>
                <a:spcPts val="0"/>
              </a:spcBef>
              <a:spcAft>
                <a:spcPts val="0"/>
              </a:spcAft>
              <a:buClr>
                <a:schemeClr val="dk1"/>
              </a:buClr>
              <a:buSzPts val="1600"/>
              <a:buFont typeface="Special Elite"/>
              <a:buChar char="●"/>
            </a:pPr>
            <a:r>
              <a:rPr lang="en" sz="1600">
                <a:solidFill>
                  <a:schemeClr val="dk1"/>
                </a:solidFill>
                <a:latin typeface="Special Elite"/>
                <a:ea typeface="Special Elite"/>
                <a:cs typeface="Special Elite"/>
                <a:sym typeface="Special Elite"/>
              </a:rPr>
              <a:t>Enjoy the lesson and share what you learned with your family afterwards. </a:t>
            </a:r>
            <a:endParaRPr sz="1600">
              <a:solidFill>
                <a:schemeClr val="dk1"/>
              </a:solidFill>
              <a:latin typeface="Special Elite"/>
              <a:ea typeface="Special Elite"/>
              <a:cs typeface="Special Elite"/>
              <a:sym typeface="Special Elite"/>
            </a:endParaRPr>
          </a:p>
          <a:p>
            <a:pPr indent="0" lvl="0" marL="0" marR="0" rtl="0" algn="ctr">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Slide8.JPG" id="187" name="Google Shape;187;p30"/>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88" name="Google Shape;188;p30"/>
          <p:cNvSpPr txBox="1"/>
          <p:nvPr/>
        </p:nvSpPr>
        <p:spPr>
          <a:xfrm>
            <a:off x="685800" y="800100"/>
            <a:ext cx="7772400" cy="85725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800"/>
              <a:buFont typeface="Love Ya Like A Sister"/>
              <a:buNone/>
            </a:pPr>
            <a:r>
              <a:rPr lang="en" sz="4800">
                <a:solidFill>
                  <a:schemeClr val="dk1"/>
                </a:solidFill>
                <a:latin typeface="Love Ya Like A Sister"/>
                <a:ea typeface="Love Ya Like A Sister"/>
                <a:cs typeface="Love Ya Like A Sister"/>
                <a:sym typeface="Love Ya Like A Sister"/>
              </a:rPr>
              <a:t>ESOL Virtual Learning </a:t>
            </a:r>
            <a:endParaRPr b="0" i="0" sz="4800" u="none" cap="none" strike="noStrike">
              <a:solidFill>
                <a:schemeClr val="dk1"/>
              </a:solidFill>
              <a:latin typeface="Love Ya Like A Sister"/>
              <a:ea typeface="Love Ya Like A Sister"/>
              <a:cs typeface="Love Ya Like A Sister"/>
              <a:sym typeface="Love Ya Like A Sister"/>
            </a:endParaRPr>
          </a:p>
        </p:txBody>
      </p:sp>
      <p:sp>
        <p:nvSpPr>
          <p:cNvPr id="189" name="Google Shape;189;p30"/>
          <p:cNvSpPr txBox="1"/>
          <p:nvPr/>
        </p:nvSpPr>
        <p:spPr>
          <a:xfrm>
            <a:off x="1508950" y="1485900"/>
            <a:ext cx="5791800" cy="2743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640"/>
              </a:spcBef>
              <a:spcAft>
                <a:spcPts val="0"/>
              </a:spcAft>
              <a:buClr>
                <a:schemeClr val="dk1"/>
              </a:buClr>
              <a:buSzPts val="3200"/>
              <a:buFont typeface="Arial"/>
              <a:buNone/>
            </a:pPr>
            <a:r>
              <a:rPr lang="en" sz="1700">
                <a:solidFill>
                  <a:schemeClr val="dk1"/>
                </a:solidFill>
                <a:latin typeface="Special Elite"/>
                <a:ea typeface="Special Elite"/>
                <a:cs typeface="Special Elite"/>
                <a:sym typeface="Special Elite"/>
              </a:rPr>
              <a:t>Please see the following helpful links to maximize the online platform. </a:t>
            </a:r>
            <a:endParaRPr sz="1700">
              <a:solidFill>
                <a:schemeClr val="dk1"/>
              </a:solidFill>
              <a:latin typeface="Special Elite"/>
              <a:ea typeface="Special Elite"/>
              <a:cs typeface="Special Elite"/>
              <a:sym typeface="Special Elite"/>
            </a:endParaRPr>
          </a:p>
          <a:p>
            <a:pPr indent="0" lvl="0" marL="0" marR="0" rtl="0" algn="ctr">
              <a:lnSpc>
                <a:spcPct val="100000"/>
              </a:lnSpc>
              <a:spcBef>
                <a:spcPts val="640"/>
              </a:spcBef>
              <a:spcAft>
                <a:spcPts val="0"/>
              </a:spcAft>
              <a:buClr>
                <a:schemeClr val="dk1"/>
              </a:buClr>
              <a:buSzPts val="3200"/>
              <a:buFont typeface="Arial"/>
              <a:buNone/>
            </a:pPr>
            <a:r>
              <a:rPr lang="en" sz="1700">
                <a:solidFill>
                  <a:schemeClr val="dk1"/>
                </a:solidFill>
                <a:latin typeface="Special Elite"/>
                <a:ea typeface="Special Elite"/>
                <a:cs typeface="Special Elite"/>
                <a:sym typeface="Special Elite"/>
              </a:rPr>
              <a:t>ESOL will not meet online for the first two weeks of school to allow the students to acclimate to online learning with their homeroom teacher. </a:t>
            </a:r>
            <a:endParaRPr sz="2000">
              <a:solidFill>
                <a:schemeClr val="dk1"/>
              </a:solidFill>
              <a:latin typeface="Special Elite"/>
              <a:ea typeface="Special Elite"/>
              <a:cs typeface="Special Elite"/>
              <a:sym typeface="Special Elite"/>
            </a:endParaRPr>
          </a:p>
          <a:p>
            <a:pPr indent="-355600" lvl="0" marL="457200" marR="0" rtl="0" algn="ctr">
              <a:lnSpc>
                <a:spcPct val="100000"/>
              </a:lnSpc>
              <a:spcBef>
                <a:spcPts val="640"/>
              </a:spcBef>
              <a:spcAft>
                <a:spcPts val="0"/>
              </a:spcAft>
              <a:buClr>
                <a:schemeClr val="dk1"/>
              </a:buClr>
              <a:buSzPts val="2000"/>
              <a:buFont typeface="Special Elite"/>
              <a:buChar char="●"/>
            </a:pPr>
            <a:r>
              <a:rPr lang="en" sz="2000" u="sng">
                <a:solidFill>
                  <a:schemeClr val="hlink"/>
                </a:solidFill>
                <a:latin typeface="Special Elite"/>
                <a:ea typeface="Special Elite"/>
                <a:cs typeface="Special Elite"/>
                <a:sym typeface="Special Elite"/>
                <a:hlinkClick r:id="rId4"/>
              </a:rPr>
              <a:t>Elementary Virtual Handbook</a:t>
            </a:r>
            <a:endParaRPr sz="2000">
              <a:solidFill>
                <a:schemeClr val="dk1"/>
              </a:solidFill>
              <a:latin typeface="Special Elite"/>
              <a:ea typeface="Special Elite"/>
              <a:cs typeface="Special Elite"/>
              <a:sym typeface="Special Elite"/>
            </a:endParaRPr>
          </a:p>
          <a:p>
            <a:pPr indent="-355600" lvl="0" marL="457200" marR="0" rtl="0" algn="ctr">
              <a:lnSpc>
                <a:spcPct val="100000"/>
              </a:lnSpc>
              <a:spcBef>
                <a:spcPts val="0"/>
              </a:spcBef>
              <a:spcAft>
                <a:spcPts val="0"/>
              </a:spcAft>
              <a:buClr>
                <a:schemeClr val="dk1"/>
              </a:buClr>
              <a:buSzPts val="2000"/>
              <a:buFont typeface="Special Elite"/>
              <a:buChar char="●"/>
            </a:pPr>
            <a:r>
              <a:rPr lang="en" sz="2000" u="sng">
                <a:solidFill>
                  <a:schemeClr val="hlink"/>
                </a:solidFill>
                <a:latin typeface="Special Elite"/>
                <a:ea typeface="Special Elite"/>
                <a:cs typeface="Special Elite"/>
                <a:sym typeface="Special Elite"/>
                <a:hlinkClick r:id="rId5"/>
              </a:rPr>
              <a:t>Parent Portal Infinite Campus</a:t>
            </a:r>
            <a:endParaRPr sz="2000">
              <a:solidFill>
                <a:schemeClr val="dk1"/>
              </a:solidFill>
              <a:latin typeface="Special Elite"/>
              <a:ea typeface="Special Elite"/>
              <a:cs typeface="Special Elite"/>
              <a:sym typeface="Special Elite"/>
            </a:endParaRPr>
          </a:p>
          <a:p>
            <a:pPr indent="-355600" lvl="0" marL="457200" marR="0" rtl="0" algn="ctr">
              <a:lnSpc>
                <a:spcPct val="100000"/>
              </a:lnSpc>
              <a:spcBef>
                <a:spcPts val="0"/>
              </a:spcBef>
              <a:spcAft>
                <a:spcPts val="0"/>
              </a:spcAft>
              <a:buClr>
                <a:schemeClr val="dk1"/>
              </a:buClr>
              <a:buSzPts val="2000"/>
              <a:buFont typeface="Special Elite"/>
              <a:buChar char="●"/>
            </a:pPr>
            <a:r>
              <a:rPr lang="en" sz="2000" u="sng">
                <a:solidFill>
                  <a:schemeClr val="hlink"/>
                </a:solidFill>
                <a:latin typeface="Special Elite"/>
                <a:ea typeface="Special Elite"/>
                <a:cs typeface="Special Elite"/>
                <a:sym typeface="Special Elite"/>
                <a:hlinkClick r:id="rId6"/>
              </a:rPr>
              <a:t>Virtual Schedule</a:t>
            </a:r>
            <a:endParaRPr sz="2000">
              <a:solidFill>
                <a:schemeClr val="dk1"/>
              </a:solidFill>
              <a:latin typeface="Special Elite"/>
              <a:ea typeface="Special Elite"/>
              <a:cs typeface="Special Elite"/>
              <a:sym typeface="Special Elit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